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300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8372E5-8B0F-4129-9919-1D1C8E9A7800}" v="1" dt="2025-09-01T17:43:01.7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F58372E5-8B0F-4129-9919-1D1C8E9A7800}"/>
    <pc:docChg chg="undo redo custSel modSld">
      <pc:chgData name="Coordinador Financiero" userId="230f07d7-9219-4ae9-9b7a-dfa43e10f03b" providerId="ADAL" clId="{F58372E5-8B0F-4129-9919-1D1C8E9A7800}" dt="2025-09-01T17:43:55.209" v="143" actId="6549"/>
      <pc:docMkLst>
        <pc:docMk/>
      </pc:docMkLst>
      <pc:sldChg chg="modSp mod">
        <pc:chgData name="Coordinador Financiero" userId="230f07d7-9219-4ae9-9b7a-dfa43e10f03b" providerId="ADAL" clId="{F58372E5-8B0F-4129-9919-1D1C8E9A7800}" dt="2025-09-01T17:43:55.209" v="143" actId="6549"/>
        <pc:sldMkLst>
          <pc:docMk/>
          <pc:sldMk cId="2058755040" sldId="300"/>
        </pc:sldMkLst>
        <pc:spChg chg="mod">
          <ac:chgData name="Coordinador Financiero" userId="230f07d7-9219-4ae9-9b7a-dfa43e10f03b" providerId="ADAL" clId="{F58372E5-8B0F-4129-9919-1D1C8E9A7800}" dt="2025-09-01T17:43:20.921" v="99" actId="20577"/>
          <ac:spMkLst>
            <pc:docMk/>
            <pc:sldMk cId="2058755040" sldId="300"/>
            <ac:spMk id="18" creationId="{00000000-0000-0000-0000-000000000000}"/>
          </ac:spMkLst>
        </pc:spChg>
        <pc:spChg chg="mod">
          <ac:chgData name="Coordinador Financiero" userId="230f07d7-9219-4ae9-9b7a-dfa43e10f03b" providerId="ADAL" clId="{F58372E5-8B0F-4129-9919-1D1C8E9A7800}" dt="2025-09-01T17:43:55.209" v="143" actId="6549"/>
          <ac:spMkLst>
            <pc:docMk/>
            <pc:sldMk cId="2058755040" sldId="300"/>
            <ac:spMk id="1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ector recto 11"/>
          <p:cNvCxnSpPr/>
          <p:nvPr/>
        </p:nvCxnSpPr>
        <p:spPr>
          <a:xfrm>
            <a:off x="2470148" y="2118395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2482850" y="5005084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ítulo 1"/>
          <p:cNvSpPr>
            <a:spLocks noGrp="1"/>
          </p:cNvSpPr>
          <p:nvPr>
            <p:ph type="ctrTitle"/>
          </p:nvPr>
        </p:nvSpPr>
        <p:spPr>
          <a:xfrm>
            <a:off x="1480105" y="2278877"/>
            <a:ext cx="6206160" cy="2636756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2300" dirty="0"/>
            </a:br>
            <a:br>
              <a:rPr lang="es-GT" sz="2300" dirty="0"/>
            </a:br>
            <a:br>
              <a:rPr lang="es-GT" sz="2300" dirty="0"/>
            </a:br>
            <a:r>
              <a:rPr lang="es-GT" sz="2300" dirty="0"/>
              <a:t>La Asociación Deportiva Nacional de Tiro con Armas de Caza con relación al numeral 23 del artículo 10 del Capítulo segundo, Decreto 57-2008 </a:t>
            </a:r>
            <a:br>
              <a:rPr lang="es-GT" sz="2300" dirty="0"/>
            </a:br>
            <a:r>
              <a:rPr lang="es-GT" sz="2300" dirty="0"/>
              <a:t>informa:</a:t>
            </a:r>
            <a:br>
              <a:rPr lang="es-GT" sz="2300" dirty="0"/>
            </a:br>
            <a:br>
              <a:rPr lang="es-GT" sz="800" dirty="0"/>
            </a:br>
            <a:r>
              <a:rPr lang="es-GT" sz="2300" dirty="0"/>
              <a:t>Que las auditorías que se están ejecutando son anteriores al año 2025.</a:t>
            </a:r>
            <a:br>
              <a:rPr lang="es-GT" sz="2300" dirty="0"/>
            </a:br>
            <a:r>
              <a:rPr lang="es-GT" sz="1200" dirty="0"/>
              <a:t>23. Los informes finales de las auditorias gubernamentales o privadas practicadas a los sujetos obligados,</a:t>
            </a:r>
            <a:br>
              <a:rPr lang="es-GT" sz="1200" dirty="0"/>
            </a:br>
            <a:r>
              <a:rPr lang="es-GT" sz="1200" dirty="0"/>
              <a:t>conforme a los períodos de revisión correspondientes</a:t>
            </a:r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1321071" y="6492327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23, Ley de Acceso a la Información Pública)</a:t>
            </a:r>
          </a:p>
          <a:p>
            <a:r>
              <a:rPr lang="es-GT" sz="850" b="1" dirty="0"/>
              <a:t>ENTIDADES QUE MANEJEN O ADMINISTREN FONDOS PÚBLICOS</a:t>
            </a:r>
          </a:p>
          <a:p>
            <a:r>
              <a:rPr lang="es-GT" sz="900" b="1" dirty="0"/>
              <a:t>Vigente período 2025</a:t>
            </a:r>
          </a:p>
          <a:p>
            <a:endParaRPr lang="es-GT" sz="900" b="1" dirty="0"/>
          </a:p>
          <a:p>
            <a:endParaRPr lang="es-GT" sz="900" b="1" dirty="0"/>
          </a:p>
        </p:txBody>
      </p:sp>
      <p:pic>
        <p:nvPicPr>
          <p:cNvPr id="20" name="Imagen 19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62476" y="6618220"/>
            <a:ext cx="5619048" cy="25714"/>
          </a:xfrm>
          <a:prstGeom prst="rect">
            <a:avLst/>
          </a:prstGeom>
        </p:spPr>
      </p:pic>
      <p:pic>
        <p:nvPicPr>
          <p:cNvPr id="15" name="Imagen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-49970"/>
            <a:ext cx="1765300" cy="1459670"/>
          </a:xfrm>
          <a:prstGeom prst="rect">
            <a:avLst/>
          </a:prstGeom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2992090" y="1038253"/>
            <a:ext cx="5561015" cy="2455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400" b="1"/>
            </a:br>
            <a:br>
              <a:rPr lang="es-GT" sz="1400" b="1"/>
            </a:br>
            <a:br>
              <a:rPr lang="es-GT" sz="1400" b="1"/>
            </a:br>
            <a:r>
              <a:rPr lang="es-GT" sz="1400" b="1"/>
              <a:t>Asociación Deportiva Nacional de Tiro con Armas de Caza</a:t>
            </a:r>
            <a:endParaRPr lang="es-GT" sz="1400" b="1" dirty="0"/>
          </a:p>
        </p:txBody>
      </p:sp>
      <p:pic>
        <p:nvPicPr>
          <p:cNvPr id="21" name="Imagen 20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378074" y="999996"/>
            <a:ext cx="6120000" cy="2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7550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3175</TotalTime>
  <Words>108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 La Asociación Deportiva Nacional de Tiro con Armas de Caza con relación al numeral 23 del artículo 10 del Capítulo segundo, Decreto 57-2008  informa:  Que las auditorías que se están ejecutando son anteriores al año 2025. 23. Los informes finales de las auditorias gubernamentales o privadas practicadas a los sujetos obligados, conforme a los períodos de revisión correspondientes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212</cp:revision>
  <cp:lastPrinted>2020-02-25T17:06:00Z</cp:lastPrinted>
  <dcterms:created xsi:type="dcterms:W3CDTF">2017-06-09T21:20:02Z</dcterms:created>
  <dcterms:modified xsi:type="dcterms:W3CDTF">2025-09-01T17:44:03Z</dcterms:modified>
</cp:coreProperties>
</file>